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8" r:id="rId2"/>
    <p:sldId id="259" r:id="rId3"/>
    <p:sldId id="260" r:id="rId4"/>
    <p:sldId id="261" r:id="rId5"/>
    <p:sldId id="262" r:id="rId6"/>
    <p:sldId id="263" r:id="rId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588" autoAdjust="0"/>
    <p:restoredTop sz="94662" autoAdjust="0"/>
  </p:normalViewPr>
  <p:slideViewPr>
    <p:cSldViewPr>
      <p:cViewPr varScale="1">
        <p:scale>
          <a:sx n="70" d="100"/>
          <a:sy n="70" d="100"/>
        </p:scale>
        <p:origin x="-1386" y="-90"/>
      </p:cViewPr>
      <p:guideLst>
        <p:guide orient="horz" pos="2160"/>
        <p:guide pos="2880"/>
      </p:guideLst>
    </p:cSldViewPr>
  </p:slideViewPr>
  <p:outlineViewPr>
    <p:cViewPr>
      <p:scale>
        <a:sx n="33" d="100"/>
        <a:sy n="33" d="100"/>
      </p:scale>
      <p:origin x="3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00A101C-837E-46BC-95E8-0ED4D25C55D1}" type="datetimeFigureOut">
              <a:rPr lang="en-US" smtClean="0"/>
              <a:t>12/19/2020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42F4C81-9F67-45D1-8EB5-4C7512B9409B}" type="slidenum">
              <a:rPr lang="en-US" smtClean="0"/>
              <a:t>‹#›</a:t>
            </a:fld>
            <a:endParaRPr lang="en-US"/>
          </a:p>
        </p:txBody>
      </p:sp>
    </p:spTree>
    <p:extLst>
      <p:ext uri="{BB962C8B-B14F-4D97-AF65-F5344CB8AC3E}">
        <p14:creationId xmlns:p14="http://schemas.microsoft.com/office/powerpoint/2010/main" val="15290029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00A101C-837E-46BC-95E8-0ED4D25C55D1}" type="datetimeFigureOut">
              <a:rPr lang="en-US" smtClean="0"/>
              <a:t>12/19/2020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42F4C81-9F67-45D1-8EB5-4C7512B9409B}" type="slidenum">
              <a:rPr lang="en-US" smtClean="0"/>
              <a:t>‹#›</a:t>
            </a:fld>
            <a:endParaRPr lang="en-US"/>
          </a:p>
        </p:txBody>
      </p:sp>
    </p:spTree>
    <p:extLst>
      <p:ext uri="{BB962C8B-B14F-4D97-AF65-F5344CB8AC3E}">
        <p14:creationId xmlns:p14="http://schemas.microsoft.com/office/powerpoint/2010/main" val="403970613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00A101C-837E-46BC-95E8-0ED4D25C55D1}" type="datetimeFigureOut">
              <a:rPr lang="en-US" smtClean="0"/>
              <a:t>12/19/2020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42F4C81-9F67-45D1-8EB5-4C7512B9409B}" type="slidenum">
              <a:rPr lang="en-US" smtClean="0"/>
              <a:t>‹#›</a:t>
            </a:fld>
            <a:endParaRPr lang="en-US"/>
          </a:p>
        </p:txBody>
      </p:sp>
    </p:spTree>
    <p:extLst>
      <p:ext uri="{BB962C8B-B14F-4D97-AF65-F5344CB8AC3E}">
        <p14:creationId xmlns:p14="http://schemas.microsoft.com/office/powerpoint/2010/main" val="412535248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00A101C-837E-46BC-95E8-0ED4D25C55D1}" type="datetimeFigureOut">
              <a:rPr lang="en-US" smtClean="0"/>
              <a:t>12/19/2020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42F4C81-9F67-45D1-8EB5-4C7512B9409B}" type="slidenum">
              <a:rPr lang="en-US" smtClean="0"/>
              <a:t>‹#›</a:t>
            </a:fld>
            <a:endParaRPr lang="en-US"/>
          </a:p>
        </p:txBody>
      </p:sp>
    </p:spTree>
    <p:extLst>
      <p:ext uri="{BB962C8B-B14F-4D97-AF65-F5344CB8AC3E}">
        <p14:creationId xmlns:p14="http://schemas.microsoft.com/office/powerpoint/2010/main" val="225550580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00A101C-837E-46BC-95E8-0ED4D25C55D1}" type="datetimeFigureOut">
              <a:rPr lang="en-US" smtClean="0"/>
              <a:t>12/19/2020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42F4C81-9F67-45D1-8EB5-4C7512B9409B}" type="slidenum">
              <a:rPr lang="en-US" smtClean="0"/>
              <a:t>‹#›</a:t>
            </a:fld>
            <a:endParaRPr lang="en-US"/>
          </a:p>
        </p:txBody>
      </p:sp>
    </p:spTree>
    <p:extLst>
      <p:ext uri="{BB962C8B-B14F-4D97-AF65-F5344CB8AC3E}">
        <p14:creationId xmlns:p14="http://schemas.microsoft.com/office/powerpoint/2010/main" val="28128182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00A101C-837E-46BC-95E8-0ED4D25C55D1}" type="datetimeFigureOut">
              <a:rPr lang="en-US" smtClean="0"/>
              <a:t>12/19/2020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42F4C81-9F67-45D1-8EB5-4C7512B9409B}" type="slidenum">
              <a:rPr lang="en-US" smtClean="0"/>
              <a:t>‹#›</a:t>
            </a:fld>
            <a:endParaRPr lang="en-US"/>
          </a:p>
        </p:txBody>
      </p:sp>
    </p:spTree>
    <p:extLst>
      <p:ext uri="{BB962C8B-B14F-4D97-AF65-F5344CB8AC3E}">
        <p14:creationId xmlns:p14="http://schemas.microsoft.com/office/powerpoint/2010/main" val="38661264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00A101C-837E-46BC-95E8-0ED4D25C55D1}" type="datetimeFigureOut">
              <a:rPr lang="en-US" smtClean="0"/>
              <a:t>12/19/2020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42F4C81-9F67-45D1-8EB5-4C7512B9409B}" type="slidenum">
              <a:rPr lang="en-US" smtClean="0"/>
              <a:t>‹#›</a:t>
            </a:fld>
            <a:endParaRPr lang="en-US"/>
          </a:p>
        </p:txBody>
      </p:sp>
    </p:spTree>
    <p:extLst>
      <p:ext uri="{BB962C8B-B14F-4D97-AF65-F5344CB8AC3E}">
        <p14:creationId xmlns:p14="http://schemas.microsoft.com/office/powerpoint/2010/main" val="175225741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00A101C-837E-46BC-95E8-0ED4D25C55D1}" type="datetimeFigureOut">
              <a:rPr lang="en-US" smtClean="0"/>
              <a:t>12/19/2020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42F4C81-9F67-45D1-8EB5-4C7512B9409B}" type="slidenum">
              <a:rPr lang="en-US" smtClean="0"/>
              <a:t>‹#›</a:t>
            </a:fld>
            <a:endParaRPr lang="en-US"/>
          </a:p>
        </p:txBody>
      </p:sp>
    </p:spTree>
    <p:extLst>
      <p:ext uri="{BB962C8B-B14F-4D97-AF65-F5344CB8AC3E}">
        <p14:creationId xmlns:p14="http://schemas.microsoft.com/office/powerpoint/2010/main" val="362519651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00A101C-837E-46BC-95E8-0ED4D25C55D1}" type="datetimeFigureOut">
              <a:rPr lang="en-US" smtClean="0"/>
              <a:t>12/19/2020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42F4C81-9F67-45D1-8EB5-4C7512B9409B}" type="slidenum">
              <a:rPr lang="en-US" smtClean="0"/>
              <a:t>‹#›</a:t>
            </a:fld>
            <a:endParaRPr lang="en-US"/>
          </a:p>
        </p:txBody>
      </p:sp>
    </p:spTree>
    <p:extLst>
      <p:ext uri="{BB962C8B-B14F-4D97-AF65-F5344CB8AC3E}">
        <p14:creationId xmlns:p14="http://schemas.microsoft.com/office/powerpoint/2010/main" val="282803104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00A101C-837E-46BC-95E8-0ED4D25C55D1}" type="datetimeFigureOut">
              <a:rPr lang="en-US" smtClean="0"/>
              <a:t>12/19/2020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42F4C81-9F67-45D1-8EB5-4C7512B9409B}" type="slidenum">
              <a:rPr lang="en-US" smtClean="0"/>
              <a:t>‹#›</a:t>
            </a:fld>
            <a:endParaRPr lang="en-US"/>
          </a:p>
        </p:txBody>
      </p:sp>
    </p:spTree>
    <p:extLst>
      <p:ext uri="{BB962C8B-B14F-4D97-AF65-F5344CB8AC3E}">
        <p14:creationId xmlns:p14="http://schemas.microsoft.com/office/powerpoint/2010/main" val="169088912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00A101C-837E-46BC-95E8-0ED4D25C55D1}" type="datetimeFigureOut">
              <a:rPr lang="en-US" smtClean="0"/>
              <a:t>12/19/2020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42F4C81-9F67-45D1-8EB5-4C7512B9409B}" type="slidenum">
              <a:rPr lang="en-US" smtClean="0"/>
              <a:t>‹#›</a:t>
            </a:fld>
            <a:endParaRPr lang="en-US"/>
          </a:p>
        </p:txBody>
      </p:sp>
    </p:spTree>
    <p:extLst>
      <p:ext uri="{BB962C8B-B14F-4D97-AF65-F5344CB8AC3E}">
        <p14:creationId xmlns:p14="http://schemas.microsoft.com/office/powerpoint/2010/main" val="17854981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00A101C-837E-46BC-95E8-0ED4D25C55D1}" type="datetimeFigureOut">
              <a:rPr lang="en-US" smtClean="0"/>
              <a:t>12/19/2020</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42F4C81-9F67-45D1-8EB5-4C7512B9409B}" type="slidenum">
              <a:rPr lang="en-US" smtClean="0"/>
              <a:t>‹#›</a:t>
            </a:fld>
            <a:endParaRPr lang="en-US"/>
          </a:p>
        </p:txBody>
      </p:sp>
    </p:spTree>
    <p:extLst>
      <p:ext uri="{BB962C8B-B14F-4D97-AF65-F5344CB8AC3E}">
        <p14:creationId xmlns:p14="http://schemas.microsoft.com/office/powerpoint/2010/main" val="24795046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latin typeface="Times New Roman" pitchFamily="18" charset="0"/>
                <a:cs typeface="Times New Roman" pitchFamily="18" charset="0"/>
              </a:rPr>
              <a:t>Importance of ethics when making financial decisions</a:t>
            </a:r>
            <a:endParaRPr lang="en-US" b="1"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fontScale="25000" lnSpcReduction="20000"/>
          </a:bodyPr>
          <a:lstStyle/>
          <a:p>
            <a:pPr marR="0">
              <a:lnSpc>
                <a:spcPct val="120000"/>
              </a:lnSpc>
              <a:spcBef>
                <a:spcPts val="0"/>
              </a:spcBef>
              <a:spcAft>
                <a:spcPts val="1000"/>
              </a:spcAft>
            </a:pPr>
            <a:r>
              <a:rPr lang="en-US" sz="11200" dirty="0" smtClean="0">
                <a:effectLst/>
                <a:latin typeface="Times New Roman" pitchFamily="18" charset="0"/>
                <a:ea typeface="Calibri"/>
                <a:cs typeface="Times New Roman" pitchFamily="18" charset="0"/>
              </a:rPr>
              <a:t>Ethics has certain principles such as independence and objectivity whereby people making financial decisions are supposed to be free from bias, integrity, whereby financial decisions should be, are to be made honestly, confidentiality should also be practiced in that financial managers such as controllers and accountants should not divulge their client's information to other parties and should handle sensitive information with caution.</a:t>
            </a:r>
          </a:p>
          <a:p>
            <a:pPr marR="0">
              <a:lnSpc>
                <a:spcPct val="120000"/>
              </a:lnSpc>
              <a:spcBef>
                <a:spcPts val="0"/>
              </a:spcBef>
              <a:spcAft>
                <a:spcPts val="1000"/>
              </a:spcAft>
            </a:pPr>
            <a:r>
              <a:rPr lang="en-US" sz="11200" dirty="0" smtClean="0">
                <a:effectLst/>
                <a:latin typeface="Times New Roman" pitchFamily="18" charset="0"/>
                <a:ea typeface="Calibri"/>
                <a:cs typeface="Times New Roman" pitchFamily="18" charset="0"/>
              </a:rPr>
              <a:t>Another principle is good professional behavior when working and financial managers are supposed to follow legal guidelines in their work.</a:t>
            </a:r>
            <a:endParaRPr lang="en-US" sz="11200" dirty="0">
              <a:latin typeface="Times New Roman" pitchFamily="18" charset="0"/>
              <a:ea typeface="Calibri"/>
              <a:cs typeface="Times New Roman" pitchFamily="18" charset="0"/>
            </a:endParaRPr>
          </a:p>
          <a:p>
            <a:pPr marL="0" indent="0">
              <a:buNone/>
            </a:pPr>
            <a:endParaRPr lang="en-US" dirty="0"/>
          </a:p>
        </p:txBody>
      </p:sp>
    </p:spTree>
    <p:extLst>
      <p:ext uri="{BB962C8B-B14F-4D97-AF65-F5344CB8AC3E}">
        <p14:creationId xmlns:p14="http://schemas.microsoft.com/office/powerpoint/2010/main" val="274975704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latin typeface="Times New Roman" pitchFamily="18" charset="0"/>
                <a:cs typeface="Times New Roman" pitchFamily="18" charset="0"/>
              </a:rPr>
              <a:t>Importance of ethics when making financial decisions</a:t>
            </a:r>
            <a:endParaRPr lang="en-US" b="1"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fontScale="92500" lnSpcReduction="10000"/>
          </a:bodyPr>
          <a:lstStyle/>
          <a:p>
            <a:pPr marR="0">
              <a:lnSpc>
                <a:spcPct val="120000"/>
              </a:lnSpc>
              <a:spcBef>
                <a:spcPts val="0"/>
              </a:spcBef>
              <a:spcAft>
                <a:spcPts val="1000"/>
              </a:spcAft>
            </a:pPr>
            <a:r>
              <a:rPr lang="en-US" dirty="0" smtClean="0">
                <a:effectLst/>
                <a:latin typeface="Times New Roman"/>
                <a:ea typeface="Calibri"/>
                <a:cs typeface="Times New Roman"/>
              </a:rPr>
              <a:t>Ethics is important in making financial decisions for instance in auditing whereby information is verified to assess whether it is accurate and truthful.</a:t>
            </a:r>
          </a:p>
          <a:p>
            <a:pPr marR="0">
              <a:lnSpc>
                <a:spcPct val="120000"/>
              </a:lnSpc>
              <a:spcBef>
                <a:spcPts val="0"/>
              </a:spcBef>
              <a:spcAft>
                <a:spcPts val="1000"/>
              </a:spcAft>
            </a:pPr>
            <a:r>
              <a:rPr lang="en-US" dirty="0" smtClean="0">
                <a:effectLst/>
                <a:latin typeface="Times New Roman"/>
                <a:ea typeface="Calibri"/>
                <a:cs typeface="Times New Roman"/>
              </a:rPr>
              <a:t>Other importance of ethics includes accountability, planning, taxes, and perception. Ethics in financial decisions ensures that stakeholder’s interests are protected.</a:t>
            </a:r>
            <a:endParaRPr lang="en-US" sz="2800" dirty="0">
              <a:ea typeface="Calibri"/>
              <a:cs typeface="Times New Roman"/>
            </a:endParaRPr>
          </a:p>
          <a:p>
            <a:pPr marL="0" indent="0">
              <a:buNone/>
            </a:pPr>
            <a:endParaRPr lang="en-US" dirty="0"/>
          </a:p>
        </p:txBody>
      </p:sp>
    </p:spTree>
    <p:extLst>
      <p:ext uri="{BB962C8B-B14F-4D97-AF65-F5344CB8AC3E}">
        <p14:creationId xmlns:p14="http://schemas.microsoft.com/office/powerpoint/2010/main" val="18160025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latin typeface="Times New Roman" pitchFamily="18" charset="0"/>
                <a:cs typeface="Times New Roman" pitchFamily="18" charset="0"/>
              </a:rPr>
              <a:t>Importance of ethics when making financial decisions</a:t>
            </a:r>
            <a:endParaRPr lang="en-US" b="1"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fontScale="25000" lnSpcReduction="20000"/>
          </a:bodyPr>
          <a:lstStyle/>
          <a:p>
            <a:pPr marR="0">
              <a:lnSpc>
                <a:spcPct val="120000"/>
              </a:lnSpc>
              <a:spcBef>
                <a:spcPts val="0"/>
              </a:spcBef>
              <a:spcAft>
                <a:spcPts val="1000"/>
              </a:spcAft>
            </a:pPr>
            <a:r>
              <a:rPr lang="en-US" sz="10000" dirty="0" smtClean="0">
                <a:effectLst/>
                <a:latin typeface="Times New Roman" pitchFamily="18" charset="0"/>
                <a:ea typeface="Calibri"/>
                <a:cs typeface="Times New Roman" pitchFamily="18" charset="0"/>
              </a:rPr>
              <a:t>Accountability ensures that shareholders, partners, investors, and customers have a right to know about a company's finances because this is useful in making good financial decisions. For example, if a company wants to bring in new investors, the shareholders should be informed about it and this ensures proper accountability and progression of the business.</a:t>
            </a:r>
          </a:p>
          <a:p>
            <a:pPr marR="0">
              <a:lnSpc>
                <a:spcPct val="120000"/>
              </a:lnSpc>
              <a:spcBef>
                <a:spcPts val="0"/>
              </a:spcBef>
              <a:spcAft>
                <a:spcPts val="1000"/>
              </a:spcAft>
            </a:pPr>
            <a:r>
              <a:rPr lang="en-US" sz="10000" dirty="0" smtClean="0">
                <a:effectLst/>
                <a:latin typeface="Times New Roman" pitchFamily="18" charset="0"/>
                <a:ea typeface="Calibri"/>
                <a:cs typeface="Times New Roman" pitchFamily="18" charset="0"/>
              </a:rPr>
              <a:t>Accountability also ensures that companies can avoid stock price volatility whereby investors sell off their shares to prevent a loss in their investment hence leading to a decline in the price of shares. To prevent this, proper ethics should be put in place.</a:t>
            </a:r>
            <a:endParaRPr lang="en-US" sz="10000" dirty="0">
              <a:latin typeface="Times New Roman" pitchFamily="18" charset="0"/>
              <a:ea typeface="Calibri"/>
              <a:cs typeface="Times New Roman" pitchFamily="18" charset="0"/>
            </a:endParaRPr>
          </a:p>
          <a:p>
            <a:endParaRPr lang="en-US" dirty="0"/>
          </a:p>
        </p:txBody>
      </p:sp>
    </p:spTree>
    <p:extLst>
      <p:ext uri="{BB962C8B-B14F-4D97-AF65-F5344CB8AC3E}">
        <p14:creationId xmlns:p14="http://schemas.microsoft.com/office/powerpoint/2010/main" val="319786318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latin typeface="Times New Roman" pitchFamily="18" charset="0"/>
                <a:cs typeface="Times New Roman" pitchFamily="18" charset="0"/>
              </a:rPr>
              <a:t>Importance of ethics when making financial decisions</a:t>
            </a:r>
            <a:endParaRPr lang="en-US" b="1"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fontScale="25000" lnSpcReduction="20000"/>
          </a:bodyPr>
          <a:lstStyle/>
          <a:p>
            <a:pPr marR="0">
              <a:lnSpc>
                <a:spcPct val="120000"/>
              </a:lnSpc>
              <a:spcBef>
                <a:spcPts val="0"/>
              </a:spcBef>
              <a:spcAft>
                <a:spcPts val="1000"/>
              </a:spcAft>
            </a:pPr>
            <a:r>
              <a:rPr lang="en-US" sz="11200" dirty="0" smtClean="0">
                <a:effectLst/>
                <a:latin typeface="Times New Roman" pitchFamily="18" charset="0"/>
                <a:ea typeface="Calibri"/>
                <a:cs typeface="Times New Roman" pitchFamily="18" charset="0"/>
              </a:rPr>
              <a:t>Ethics is also important in planning and this is usually done in proper record keeping. Recordkeeping can be in form of bookkeeping whereby profits and losses are compiled and this ensures that there is proper tracking of how the business is doing.</a:t>
            </a:r>
          </a:p>
          <a:p>
            <a:pPr marR="0">
              <a:lnSpc>
                <a:spcPct val="120000"/>
              </a:lnSpc>
              <a:spcBef>
                <a:spcPts val="0"/>
              </a:spcBef>
              <a:spcAft>
                <a:spcPts val="1000"/>
              </a:spcAft>
            </a:pPr>
            <a:r>
              <a:rPr lang="en-US" sz="11200" dirty="0" smtClean="0">
                <a:effectLst/>
                <a:latin typeface="Times New Roman" pitchFamily="18" charset="0"/>
                <a:ea typeface="Calibri"/>
                <a:cs typeface="Times New Roman" pitchFamily="18" charset="0"/>
              </a:rPr>
              <a:t>Financial statements make companies more trustworthy and when a company is considered trustworthy it is most likely to attract more investors and customers which in turn profits it more financially</a:t>
            </a:r>
            <a:endParaRPr lang="en-US" sz="11200" dirty="0">
              <a:latin typeface="Times New Roman" pitchFamily="18" charset="0"/>
              <a:ea typeface="Calibri"/>
              <a:cs typeface="Times New Roman" pitchFamily="18" charset="0"/>
            </a:endParaRPr>
          </a:p>
          <a:p>
            <a:endParaRPr lang="en-US" dirty="0"/>
          </a:p>
        </p:txBody>
      </p:sp>
    </p:spTree>
    <p:extLst>
      <p:ext uri="{BB962C8B-B14F-4D97-AF65-F5344CB8AC3E}">
        <p14:creationId xmlns:p14="http://schemas.microsoft.com/office/powerpoint/2010/main" val="335204862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latin typeface="Times New Roman" pitchFamily="18" charset="0"/>
                <a:cs typeface="Times New Roman" pitchFamily="18" charset="0"/>
              </a:rPr>
              <a:t>Importance of ethics when making financial decisions</a:t>
            </a:r>
            <a:endParaRPr lang="en-US" b="1"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fontScale="92500" lnSpcReduction="10000"/>
          </a:bodyPr>
          <a:lstStyle/>
          <a:p>
            <a:pPr marR="0">
              <a:lnSpc>
                <a:spcPct val="120000"/>
              </a:lnSpc>
              <a:spcBef>
                <a:spcPts val="0"/>
              </a:spcBef>
              <a:spcAft>
                <a:spcPts val="1000"/>
              </a:spcAft>
            </a:pPr>
            <a:r>
              <a:rPr lang="en-US" dirty="0" smtClean="0">
                <a:effectLst/>
                <a:latin typeface="Times New Roman" pitchFamily="18" charset="0"/>
                <a:ea typeface="Calibri"/>
                <a:cs typeface="Times New Roman" pitchFamily="18" charset="0"/>
              </a:rPr>
              <a:t>Perception ensures that by practicing good moral ethics the company projects a good image to the consumers this is helpful especially for companies or businesses that rely on customers. For example, a furniture company depends on the consumers to make profits hence it should protect its image by practicing ethical values such as proper record keeping of all its accounts. </a:t>
            </a:r>
            <a:endParaRPr lang="en-US" sz="2800" dirty="0">
              <a:latin typeface="Times New Roman" pitchFamily="18" charset="0"/>
              <a:ea typeface="Calibri"/>
              <a:cs typeface="Times New Roman" pitchFamily="18" charset="0"/>
            </a:endParaRPr>
          </a:p>
          <a:p>
            <a:endParaRPr lang="en-US" dirty="0"/>
          </a:p>
        </p:txBody>
      </p:sp>
    </p:spTree>
    <p:extLst>
      <p:ext uri="{BB962C8B-B14F-4D97-AF65-F5344CB8AC3E}">
        <p14:creationId xmlns:p14="http://schemas.microsoft.com/office/powerpoint/2010/main" val="27113137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marL="0" marR="0">
              <a:lnSpc>
                <a:spcPct val="200000"/>
              </a:lnSpc>
              <a:spcBef>
                <a:spcPts val="0"/>
              </a:spcBef>
              <a:spcAft>
                <a:spcPts val="1000"/>
              </a:spcAft>
            </a:pPr>
            <a:r>
              <a:rPr lang="en-US" b="1" dirty="0" smtClean="0">
                <a:latin typeface="Times New Roman" pitchFamily="18" charset="0"/>
                <a:cs typeface="Times New Roman" pitchFamily="18" charset="0"/>
              </a:rPr>
              <a:t>Conclusion</a:t>
            </a:r>
            <a:endParaRPr lang="en-US" b="1"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fontScale="92500" lnSpcReduction="10000"/>
          </a:bodyPr>
          <a:lstStyle/>
          <a:p>
            <a:pPr marR="0">
              <a:lnSpc>
                <a:spcPct val="120000"/>
              </a:lnSpc>
              <a:spcBef>
                <a:spcPts val="0"/>
              </a:spcBef>
              <a:spcAft>
                <a:spcPts val="1000"/>
              </a:spcAft>
            </a:pPr>
            <a:r>
              <a:rPr lang="en-US" dirty="0" smtClean="0">
                <a:effectLst/>
                <a:latin typeface="Times New Roman" pitchFamily="18" charset="0"/>
                <a:ea typeface="Calibri"/>
                <a:cs typeface="Times New Roman" pitchFamily="18" charset="0"/>
              </a:rPr>
              <a:t>In conclusion, when companies want to start or expand, they should have a clear vision and proper accounting to avoid being rejected by banks. This can be by ensuring there’s a proper cash flow, monitoring credit debtors, and general accountability. Ethical values should be practiced to ensure the credibility of the business to both the consumers and shareholders.</a:t>
            </a:r>
            <a:endParaRPr lang="en-US" sz="2800" dirty="0">
              <a:latin typeface="Times New Roman" pitchFamily="18" charset="0"/>
              <a:ea typeface="Calibri"/>
              <a:cs typeface="Times New Roman" pitchFamily="18" charset="0"/>
            </a:endParaRPr>
          </a:p>
          <a:p>
            <a:endParaRPr lang="en-US" dirty="0"/>
          </a:p>
        </p:txBody>
      </p:sp>
    </p:spTree>
    <p:extLst>
      <p:ext uri="{BB962C8B-B14F-4D97-AF65-F5344CB8AC3E}">
        <p14:creationId xmlns:p14="http://schemas.microsoft.com/office/powerpoint/2010/main" val="230949871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95</TotalTime>
  <Words>482</Words>
  <Application>Microsoft Office PowerPoint</Application>
  <PresentationFormat>On-screen Show (4:3)</PresentationFormat>
  <Paragraphs>16</Paragraphs>
  <Slides>6</Slides>
  <Notes>0</Notes>
  <HiddenSlides>0</HiddenSlides>
  <MMClips>0</MMClips>
  <ScaleCrop>false</ScaleCrop>
  <HeadingPairs>
    <vt:vector size="4" baseType="variant">
      <vt:variant>
        <vt:lpstr>Theme</vt:lpstr>
      </vt:variant>
      <vt:variant>
        <vt:i4>1</vt:i4>
      </vt:variant>
      <vt:variant>
        <vt:lpstr>Slide Titles</vt:lpstr>
      </vt:variant>
      <vt:variant>
        <vt:i4>6</vt:i4>
      </vt:variant>
    </vt:vector>
  </HeadingPairs>
  <TitlesOfParts>
    <vt:vector size="7" baseType="lpstr">
      <vt:lpstr>Office Theme</vt:lpstr>
      <vt:lpstr>Importance of ethics when making financial decisions</vt:lpstr>
      <vt:lpstr>Importance of ethics when making financial decisions</vt:lpstr>
      <vt:lpstr>Importance of ethics when making financial decisions</vt:lpstr>
      <vt:lpstr>Importance of ethics when making financial decisions</vt:lpstr>
      <vt:lpstr>Importance of ethics when making financial decisions</vt:lpstr>
      <vt:lpstr>Conclusion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Windows User</dc:creator>
  <cp:lastModifiedBy>Windows User</cp:lastModifiedBy>
  <cp:revision>5</cp:revision>
  <dcterms:created xsi:type="dcterms:W3CDTF">2020-12-19T20:19:55Z</dcterms:created>
  <dcterms:modified xsi:type="dcterms:W3CDTF">2020-12-19T21:55:11Z</dcterms:modified>
</cp:coreProperties>
</file>